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427D5-47B6-1D56-6A6B-3902C1FC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9D1F2F-3500-2349-D70C-31E51B56E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D8F75-62DA-3BB7-C140-30336C24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1FC458-D3BA-0AFE-FF76-CF73F616A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1C277-CDC5-036B-5674-25EE0D00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58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191FE-8F07-CD43-7019-ACB9257D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EB6D7D-C620-0E22-B2E2-BB08DAC3E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E569E4-22FB-3342-A2DA-DD1FD50D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39079-D737-100A-434A-AFD78069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884F35-CFFB-3C65-6E30-2753776C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601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FDF684-77F8-DF37-D8F6-836CC6DB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8688D0-AF48-132E-9A61-7B57086E8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AE829F-716A-5A04-37E9-270DD272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E7B8E0-1061-0894-7776-97FEBC32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F610FA-71A3-2DB3-FFA5-11D2968C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410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CA006-8411-64E0-53E7-40BB66C0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36B3F0-06D4-4457-43CB-3589D35C2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3D2C3-5B3B-14BF-082F-F8B12084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C7C363-02BA-D0B4-D4CC-AC4E369A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36106-01B0-4E76-E1AB-B342C323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24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89B27-C6C2-B3EE-8B19-F17E9E2B7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D624A0-82C2-E93D-588C-C90C75F83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FA07F7-B9DE-5C48-65AC-2A7126B7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D30546-7C05-EEC6-6448-08059F76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8DB997-2B36-F6D3-4B6C-B6AAB6AF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00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8710B-EF0F-E8C9-ADEE-698F226B0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371E9B-ABDE-2AA3-0BF9-4A5436D9C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A2CFC0-50B1-F13E-F2AA-6E8FF367C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967302-3A2D-A9D0-33A9-603D64D7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09EEEA-F3DF-AEC6-8C57-4DAA19EB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006105-A381-89EF-B1A7-3D227A3A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890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C9FBD-4F83-A689-3E1C-776E14A3B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870B8D-AEAA-B8E2-56CA-8B41A1398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6FBA47-5CFD-9BA4-3CC0-66F7D3C30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15CE33-2F02-D3A5-AF0E-B19998484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A539CF-F705-E932-A007-2734F3953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7CFCAE-AAAE-E235-4CBA-860CE98F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F13105-BFF4-70BD-BD70-B97DD9825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0A8997-A167-8CB2-32A7-41F6F44D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313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CDFDB-0E4F-FC1F-2521-93AD83D4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B5020B-4C44-D891-4909-FA3A3EB1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43D652-F79A-A02C-6B78-E45ADDDC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3526C0-3227-55C4-1C2A-242AC121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07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2ED9B3-999B-6C8D-489E-2C084C15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D97217-4DBB-4A7E-DE7B-DFE21266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AA0185-2AA2-3411-661F-443F6048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432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CBDA7-AD40-EE58-F7F5-8BE18857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6420A6-8863-73B3-1F80-55D31E0C9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A6EC42-F130-36D0-692E-D56C7D924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706043-D165-F01C-A791-6AA7ECD0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EE7996-01EA-2460-4918-A3FBDC9B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503ABB-46CF-3E75-4BC3-170B5AC0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42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A1917-C4C6-DD59-84A9-F67C3497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B63BD33-8959-0A21-15D6-4086E4DB9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679B21-EC81-BFEC-DC06-2ECFAF1D5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8D5C41-65E6-FE33-9772-E4CB7A4C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425A83-E473-9B0C-7001-B21A0DF3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C09307-2509-3BC1-EE93-7C807ABB3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00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FDB328-650C-B3EF-83F3-BC64088B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C421C4-413D-F5B6-A8AE-882B2585C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1245D4-5898-4F57-57FD-662CFF10C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8B09-BF41-3D46-87DC-6706A0D0C5FB}" type="datetimeFigureOut">
              <a:rPr lang="es-CL" smtClean="0"/>
              <a:t>04-07-23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2D605B-0F7D-7354-CE53-80E3C811A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1513F2-6B65-4E1F-5D0E-57834A251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AF444-5B69-4D41-963E-5F08246E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269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3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5A4EA69-C0BA-0BE9-AEE1-825315049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s-CL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3ECB559-D619-8DD6-D9EE-084C450A0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1254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C19D480-0E77-6984-1B3A-1A666CE1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503" y="123567"/>
            <a:ext cx="7076680" cy="119860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3122E7C-3F65-71C5-2C30-F00B6B66B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1837981"/>
            <a:ext cx="11392930" cy="4351338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366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FA991-A462-69C3-AB49-2C848516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795A2-7653-9D73-26E1-B0B34A235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542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9DE76-F6B7-007A-8C69-D6613D3C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709078-0682-054F-1F0D-3477A0DEF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8315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Andrea Pina Carrasco</dc:creator>
  <cp:lastModifiedBy>Macarena Andrea Pina Carrasco</cp:lastModifiedBy>
  <cp:revision>1</cp:revision>
  <dcterms:created xsi:type="dcterms:W3CDTF">2023-07-04T16:43:37Z</dcterms:created>
  <dcterms:modified xsi:type="dcterms:W3CDTF">2023-07-04T17:04:21Z</dcterms:modified>
</cp:coreProperties>
</file>